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8FEF5F-B4DA-42FF-8874-206C6A080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48E6CC7-A266-48EE-9232-0AC6A2C59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0E3D7-6EF8-4C05-89B5-93149BF34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EB85D-4FC9-4A70-994F-5D8D4234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E22102-6181-4D1C-9590-A771429B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89A76A-C510-42D1-AE1D-992EF3AF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4B7AF7-366E-4EBA-9816-D638EDE21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1D5B2D-4923-4FBB-85D7-E33E11CA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0818D0-CC8D-4735-829A-8B76E974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D3D1C5-244F-4D20-A29C-2B99E0DC9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51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757859-4122-4784-A10E-DA51DD62F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1FC0AF-FC26-4481-A819-8108ABCC3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707A-2DA8-4A17-B714-3FED55D11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FDBE8-EA82-479D-BC6F-C4922D74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7E0C93-23A5-4B97-B12B-BED0EC81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74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9BD003-80D5-4EEC-AD0A-C23762C48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D062AB-3501-4679-8566-B69E12EE0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8E1CF1-2EDB-4B93-BE6C-1042D7245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4192FB-D056-4E9C-94ED-9F112BF5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C12285-831D-4897-ACBC-C71A3BAF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6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320B78-9186-4C56-863E-FF9031866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7DE17F-DC18-4694-BB2E-A4C8F3032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C2AD15-4700-4F03-B5BA-1E1DDA14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432D8B-685D-4139-BEE8-FD807966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4AE336-1242-4AA9-A301-47B0EB2B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F4EA3A-04CD-4D80-BCD0-4FEDE7C6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A652EE-DC5F-49BB-85FD-F49A242B9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4A8095-1F94-42B9-B781-5F3C3BE15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1C9D0D-4F74-49C5-85CE-C20E08EB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9B1D83-8923-4359-94F5-C1D7C61AF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31034F-628D-43BB-8B6D-C3DF68A1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71167-F044-4DDF-8C67-C06D26ACE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CA88F-21F9-41C6-ABED-D54751194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831E4D-40B6-4A17-A125-799C109BE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D9DBD9-37E0-4D74-B008-E519386B7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894F31-AB21-44A5-A128-82E6325D8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548DE57-7111-49A4-98AC-8E083B79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91BB5F-EF80-4FD4-833C-BECB8809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88C80D-9343-4164-9858-35D622DD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1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F8357-6C23-4E48-BCFA-A01B560A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27847E-A3EC-44AD-9E9A-6DF1171A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7543E7-0F1D-4B63-93B5-C3B32C2E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C944A7-4125-452F-9213-318BBB7C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0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153D2E-3F7A-4AA4-86EC-3C0A21E9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91A500-B50D-4A44-8FA5-B9D8EC9E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22F44F-DAC2-49DC-B0C6-D905B518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8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E61B4-2969-49F9-9C1C-7C9D2889F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D0F04D-F681-4E8E-9310-E2E5AE273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E6E606-00FD-4AB9-BF4B-BBB612DA6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BF2D21-2D0D-451C-ACD8-F9A389A6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4DC3C2-1BC7-402C-9526-EF6A189C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9E9ED1-CB62-4264-BE1B-27794D26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9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0E57A-50CF-426B-BA57-83F50EAFD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BC0227-C72A-4F91-8F54-DDF46248A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18C82B-9FAF-4033-A194-68DB67704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43CB3D-85B4-4A0E-9682-CE1C3DC8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E790AF-84EF-4996-BFB0-9165E2E5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9A1AA1-D889-4571-B4B7-8B37358D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F7DE57-7D56-474C-A7E2-09C70F814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33BBBF-7036-4C74-9317-39563C37F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EBF34C-53AB-4A68-AEE5-5975F89B0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537F-A174-4B4F-89B1-EEBA3BF93401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5B0610-6B6B-4A7B-ACFB-75FE9117A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00E39B-6CF4-426D-A7F7-99CD527BCD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8B11-DE73-496D-84FA-06E68493CF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89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A37CB7-9761-49C7-9867-45F497565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522" y="-231354"/>
            <a:ext cx="8348870" cy="2224502"/>
          </a:xfrm>
        </p:spPr>
        <p:txBody>
          <a:bodyPr>
            <a:normAutofit fontScale="90000"/>
          </a:bodyPr>
          <a:lstStyle/>
          <a:p>
            <a:r>
              <a:rPr kumimoji="1" lang="ja-JP" altLang="en-US" sz="8000" b="1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ゴールデンウイーク</a:t>
            </a:r>
            <a:br>
              <a:rPr kumimoji="1" lang="en-US" altLang="ja-JP" sz="8000" b="1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kumimoji="1" lang="ja-JP" altLang="en-US" sz="8000" b="1" dirty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休業のお知らせ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B21688-867F-454E-8DC8-E47D58D33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4153064"/>
            <a:ext cx="12192000" cy="1824039"/>
          </a:xfrm>
        </p:spPr>
        <p:txBody>
          <a:bodyPr>
            <a:normAutofit fontScale="25000" lnSpcReduction="20000"/>
          </a:bodyPr>
          <a:lstStyle/>
          <a:p>
            <a:endParaRPr kumimoji="1" lang="en-US" altLang="ja-JP" sz="63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4400" b="1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上記の期間休業とさせていただきます。</a:t>
            </a:r>
            <a:endParaRPr lang="en-US" altLang="ja-JP" sz="144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400" b="1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ご不便をおかけいたしますが何卒ご了承の程お願い申し上げます。</a:t>
            </a:r>
            <a:endParaRPr kumimoji="1" lang="en-US" altLang="ja-JP" sz="128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71534E-1B27-41B0-880B-95E21CECE3E4}"/>
              </a:ext>
            </a:extLst>
          </p:cNvPr>
          <p:cNvSpPr txBox="1"/>
          <p:nvPr/>
        </p:nvSpPr>
        <p:spPr>
          <a:xfrm>
            <a:off x="132520" y="2189425"/>
            <a:ext cx="11926957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令和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30</a:t>
            </a:r>
            <a:r>
              <a:rPr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土</a:t>
            </a:r>
            <a:r>
              <a:rPr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)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8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)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まで休業</a:t>
            </a:r>
            <a:endParaRPr kumimoji="1" lang="en-US" altLang="ja-JP" sz="4800" b="1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令和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9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)8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r>
              <a:rPr kumimoji="1" lang="en-US" altLang="ja-JP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00</a:t>
            </a:r>
            <a:r>
              <a:rPr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より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営業開始</a:t>
            </a:r>
            <a:endParaRPr kumimoji="1" lang="en-US" altLang="ja-JP" sz="4800" b="1" dirty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183D24-A700-4CE1-BAF2-093492183264}"/>
              </a:ext>
            </a:extLst>
          </p:cNvPr>
          <p:cNvSpPr txBox="1"/>
          <p:nvPr/>
        </p:nvSpPr>
        <p:spPr>
          <a:xfrm>
            <a:off x="7878417" y="6334780"/>
            <a:ext cx="510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宮崎テクノビレッジ株式会社</a:t>
            </a:r>
          </a:p>
        </p:txBody>
      </p:sp>
      <p:pic>
        <p:nvPicPr>
          <p:cNvPr id="1026" name="Picture 2" descr="家のイラスト-無料イラスト/フリー素材">
            <a:extLst>
              <a:ext uri="{FF2B5EF4-FFF2-40B4-BE49-F238E27FC236}">
                <a16:creationId xmlns:a16="http://schemas.microsoft.com/office/drawing/2014/main" id="{741651F5-729C-4CE1-88AD-D23E870C51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1"/>
          <a:stretch/>
        </p:blipFill>
        <p:spPr bwMode="auto">
          <a:xfrm>
            <a:off x="9130748" y="693953"/>
            <a:ext cx="2928729" cy="134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家のイラスト-無料イラスト/フリー素材">
            <a:extLst>
              <a:ext uri="{FF2B5EF4-FFF2-40B4-BE49-F238E27FC236}">
                <a16:creationId xmlns:a16="http://schemas.microsoft.com/office/drawing/2014/main" id="{9813AF32-7D4B-414D-B2B9-BECEE5D11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0"/>
          <a:stretch/>
        </p:blipFill>
        <p:spPr bwMode="auto">
          <a:xfrm>
            <a:off x="132520" y="644694"/>
            <a:ext cx="2319132" cy="134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17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HGP創英ﾌﾟﾚｾﾞﾝｽEB</vt:lpstr>
      <vt:lpstr>游ゴシック</vt:lpstr>
      <vt:lpstr>游ゴシック Light</vt:lpstr>
      <vt:lpstr>Arial</vt:lpstr>
      <vt:lpstr>Office テーマ</vt:lpstr>
      <vt:lpstr>ゴールデンウイーク 休業のお知らせ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ゴールデンウイーク 休業のお知らせ</dc:title>
  <dc:creator>village2112</dc:creator>
  <cp:lastModifiedBy>village2112</cp:lastModifiedBy>
  <cp:revision>1</cp:revision>
  <dcterms:created xsi:type="dcterms:W3CDTF">2022-04-22T04:26:22Z</dcterms:created>
  <dcterms:modified xsi:type="dcterms:W3CDTF">2022-04-22T04:49:30Z</dcterms:modified>
</cp:coreProperties>
</file>