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8FEF5F-B4DA-42FF-8874-206C6A080A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48E6CC7-A266-48EE-9232-0AC6A2C596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020E3D7-6EF8-4C05-89B5-93149BF34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9537F-A174-4B4F-89B1-EEBA3BF93401}" type="datetimeFigureOut">
              <a:rPr kumimoji="1" lang="ja-JP" altLang="en-US" smtClean="0"/>
              <a:t>2022/4/22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27EB85D-4FC9-4A70-994F-5D8D42347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E22102-6181-4D1C-9590-A771429BA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68B11-DE73-496D-84FA-06E68493CF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6716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89A76A-C510-42D1-AE1D-992EF3AFE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44B7AF7-366E-4EBA-9816-D638EDE21C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C1D5B2D-4923-4FBB-85D7-E33E11CAE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9537F-A174-4B4F-89B1-EEBA3BF93401}" type="datetimeFigureOut">
              <a:rPr kumimoji="1" lang="ja-JP" altLang="en-US" smtClean="0"/>
              <a:t>2022/4/22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E0818D0-CC8D-4735-829A-8B76E974C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2D3D1C5-244F-4D20-A29C-2B99E0DC9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68B11-DE73-496D-84FA-06E68493CF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1510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2757859-4122-4784-A10E-DA51DD62FB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B1FC0AF-FC26-4481-A819-8108ABCC37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F0F707A-2DA8-4A17-B714-3FED55D11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9537F-A174-4B4F-89B1-EEBA3BF93401}" type="datetimeFigureOut">
              <a:rPr kumimoji="1" lang="ja-JP" altLang="en-US" smtClean="0"/>
              <a:t>2022/4/22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29FDBE8-EA82-479D-BC6F-C4922D742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C7E0C93-23A5-4B97-B12B-BED0EC81D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68B11-DE73-496D-84FA-06E68493CF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6744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9BD003-80D5-4EEC-AD0A-C23762C48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3D062AB-3501-4679-8566-B69E12EE0D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28E1CF1-2EDB-4B93-BE6C-1042D7245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9537F-A174-4B4F-89B1-EEBA3BF93401}" type="datetimeFigureOut">
              <a:rPr kumimoji="1" lang="ja-JP" altLang="en-US" smtClean="0"/>
              <a:t>2022/4/22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04192FB-D056-4E9C-94ED-9F112BF54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7C12285-831D-4897-ACBC-C71A3BAF1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68B11-DE73-496D-84FA-06E68493CF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2768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320B78-9186-4C56-863E-FF9031866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E7DE17F-DC18-4694-BB2E-A4C8F30325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4C2AD15-4700-4F03-B5BA-1E1DDA149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9537F-A174-4B4F-89B1-EEBA3BF93401}" type="datetimeFigureOut">
              <a:rPr kumimoji="1" lang="ja-JP" altLang="en-US" smtClean="0"/>
              <a:t>2022/4/22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D432D8B-685D-4139-BEE8-FD807966D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64AE336-1242-4AA9-A301-47B0EB2BF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68B11-DE73-496D-84FA-06E68493CF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16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F4EA3A-04CD-4D80-BCD0-4FEDE7C62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CA652EE-DC5F-49BB-85FD-F49A242B91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E4A8095-1F94-42B9-B781-5F3C3BE152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51C9D0D-4F74-49C5-85CE-C20E08EBD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9537F-A174-4B4F-89B1-EEBA3BF93401}" type="datetimeFigureOut">
              <a:rPr kumimoji="1" lang="ja-JP" altLang="en-US" smtClean="0"/>
              <a:t>2022/4/22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99B1D83-8923-4359-94F5-C1D7C61AF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A31034F-628D-43BB-8B6D-C3DF68A17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68B11-DE73-496D-84FA-06E68493CF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2904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571167-F044-4DDF-8C67-C06D26ACE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54CA88F-21F9-41C6-ABED-D54751194B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7831E4D-40B6-4A17-A125-799C109BE9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1D9DBD9-37E0-4D74-B008-E519386B75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1894F31-AB21-44A5-A128-82E6325D84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548DE57-7111-49A4-98AC-8E083B796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9537F-A174-4B4F-89B1-EEBA3BF93401}" type="datetimeFigureOut">
              <a:rPr kumimoji="1" lang="ja-JP" altLang="en-US" smtClean="0"/>
              <a:t>2022/4/22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B91BB5F-EF80-4FD4-833C-BECB88091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688C80D-9343-4164-9858-35D622DDF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68B11-DE73-496D-84FA-06E68493CF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1013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A2F8357-6C23-4E48-BCFA-A01B560AB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C27847E-A3EC-44AD-9E9A-6DF1171AA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9537F-A174-4B4F-89B1-EEBA3BF93401}" type="datetimeFigureOut">
              <a:rPr kumimoji="1" lang="ja-JP" altLang="en-US" smtClean="0"/>
              <a:t>2022/4/22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A7543E7-0F1D-4B63-93B5-C3B32C2E1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EC944A7-4125-452F-9213-318BBB7CE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68B11-DE73-496D-84FA-06E68493CF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6028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8153D2E-3F7A-4AA4-86EC-3C0A21E91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9537F-A174-4B4F-89B1-EEBA3BF93401}" type="datetimeFigureOut">
              <a:rPr kumimoji="1" lang="ja-JP" altLang="en-US" smtClean="0"/>
              <a:t>2022/4/22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291A500-B50D-4A44-8FA5-B9D8EC9E6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422F44F-DAC2-49DC-B0C6-D905B518D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68B11-DE73-496D-84FA-06E68493CF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388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C6E61B4-2969-49F9-9C1C-7C9D2889F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8D0F04D-F681-4E8E-9310-E2E5AE2738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AE6E606-00FD-4AB9-BF4B-BBB612DA64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BF2D21-2D0D-451C-ACD8-F9A389A66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9537F-A174-4B4F-89B1-EEBA3BF93401}" type="datetimeFigureOut">
              <a:rPr kumimoji="1" lang="ja-JP" altLang="en-US" smtClean="0"/>
              <a:t>2022/4/22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84DC3C2-1BC7-402C-9526-EF6A189C3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09E9ED1-CB62-4264-BE1B-27794D265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68B11-DE73-496D-84FA-06E68493CF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9898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F20E57A-50CF-426B-BA57-83F50EAFD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9BC0227-C72A-4F91-8F54-DDF46248A3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618C82B-9FAF-4033-A194-68DB677048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143CB3D-85B4-4A0E-9682-CE1C3DC81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9537F-A174-4B4F-89B1-EEBA3BF93401}" type="datetimeFigureOut">
              <a:rPr kumimoji="1" lang="ja-JP" altLang="en-US" smtClean="0"/>
              <a:t>2022/4/22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AE790AF-84EF-4996-BFB0-9165E2E5E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E9A1AA1-D889-4571-B4B7-8B37358DD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68B11-DE73-496D-84FA-06E68493CF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458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EF7DE57-7D56-474C-A7E2-09C70F814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D33BBBF-7036-4C74-9317-39563C37FD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8EBF34C-53AB-4A68-AEE5-5975F89B0C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9537F-A174-4B4F-89B1-EEBA3BF93401}" type="datetimeFigureOut">
              <a:rPr kumimoji="1" lang="ja-JP" altLang="en-US" smtClean="0"/>
              <a:t>2022/4/22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65B0610-6B6B-4A7B-ACFB-75FE9117AF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200E39B-6CF4-426D-A7F7-99CD527BCD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68B11-DE73-496D-84FA-06E68493CF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2894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BA37CB7-9761-49C7-9867-45F497565A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56522" y="-231354"/>
            <a:ext cx="8348870" cy="2224502"/>
          </a:xfrm>
        </p:spPr>
        <p:txBody>
          <a:bodyPr>
            <a:normAutofit fontScale="90000"/>
          </a:bodyPr>
          <a:lstStyle/>
          <a:p>
            <a:r>
              <a:rPr kumimoji="1" lang="ja-JP" altLang="en-US" sz="8000" b="1" dirty="0">
                <a:solidFill>
                  <a:srgbClr val="0070C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ゴールデンウイーク</a:t>
            </a:r>
            <a:br>
              <a:rPr kumimoji="1" lang="en-US" altLang="ja-JP" sz="8000" b="1" dirty="0">
                <a:solidFill>
                  <a:srgbClr val="0070C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</a:br>
            <a:r>
              <a:rPr kumimoji="1" lang="ja-JP" altLang="en-US" sz="8000" b="1" dirty="0">
                <a:solidFill>
                  <a:srgbClr val="0070C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休業のお知らせ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1B21688-867F-454E-8DC8-E47D58D33A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" y="4153064"/>
            <a:ext cx="12192000" cy="1824039"/>
          </a:xfrm>
        </p:spPr>
        <p:txBody>
          <a:bodyPr>
            <a:normAutofit fontScale="25000" lnSpcReduction="20000"/>
          </a:bodyPr>
          <a:lstStyle/>
          <a:p>
            <a:endParaRPr kumimoji="1" lang="en-US" altLang="ja-JP" sz="6300" b="1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kumimoji="1" lang="ja-JP" altLang="en-US" sz="14400" b="1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上記の期間休業とさせていただきます。</a:t>
            </a:r>
            <a:endParaRPr lang="en-US" altLang="ja-JP" sz="14400" b="1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ja-JP" altLang="en-US" sz="14400" b="1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ご不便をおかけいたしますが何卒ご了承の程お願い申し上げます。</a:t>
            </a:r>
            <a:endParaRPr kumimoji="1" lang="en-US" altLang="ja-JP" sz="12800" b="1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771534E-1B27-41B0-880B-95E21CECE3E4}"/>
              </a:ext>
            </a:extLst>
          </p:cNvPr>
          <p:cNvSpPr txBox="1"/>
          <p:nvPr/>
        </p:nvSpPr>
        <p:spPr>
          <a:xfrm>
            <a:off x="132520" y="2189425"/>
            <a:ext cx="11926957" cy="18466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4800" b="1" dirty="0">
                <a:solidFill>
                  <a:srgbClr val="FF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令和</a:t>
            </a:r>
            <a:r>
              <a:rPr kumimoji="1" lang="en-US" altLang="ja-JP" sz="4800" b="1" dirty="0">
                <a:solidFill>
                  <a:srgbClr val="FF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4</a:t>
            </a:r>
            <a:r>
              <a:rPr kumimoji="1" lang="ja-JP" altLang="en-US" sz="4800" b="1" dirty="0">
                <a:solidFill>
                  <a:srgbClr val="FF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年</a:t>
            </a:r>
            <a:r>
              <a:rPr kumimoji="1" lang="en-US" altLang="ja-JP" sz="4800" b="1" dirty="0">
                <a:solidFill>
                  <a:srgbClr val="FF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4</a:t>
            </a:r>
            <a:r>
              <a:rPr kumimoji="1" lang="ja-JP" altLang="en-US" sz="4800" b="1" dirty="0">
                <a:solidFill>
                  <a:srgbClr val="FF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月</a:t>
            </a:r>
            <a:r>
              <a:rPr kumimoji="1" lang="en-US" altLang="ja-JP" sz="4800" b="1" dirty="0">
                <a:solidFill>
                  <a:srgbClr val="FF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30</a:t>
            </a:r>
            <a:r>
              <a:rPr lang="ja-JP" altLang="en-US" sz="4800" b="1" dirty="0">
                <a:solidFill>
                  <a:srgbClr val="FF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日</a:t>
            </a:r>
            <a:r>
              <a:rPr lang="en-US" altLang="ja-JP" sz="4800" b="1" dirty="0">
                <a:solidFill>
                  <a:srgbClr val="FF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(</a:t>
            </a:r>
            <a:r>
              <a:rPr lang="ja-JP" altLang="en-US" sz="4800" b="1" dirty="0">
                <a:solidFill>
                  <a:srgbClr val="FF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土</a:t>
            </a:r>
            <a:r>
              <a:rPr lang="en-US" altLang="ja-JP" sz="4800" b="1" dirty="0">
                <a:solidFill>
                  <a:srgbClr val="FF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)</a:t>
            </a:r>
            <a:r>
              <a:rPr kumimoji="1" lang="ja-JP" altLang="en-US" sz="4800" b="1" dirty="0">
                <a:solidFill>
                  <a:srgbClr val="FF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～</a:t>
            </a:r>
            <a:r>
              <a:rPr kumimoji="1" lang="en-US" altLang="ja-JP" sz="4800" b="1" dirty="0">
                <a:solidFill>
                  <a:srgbClr val="FF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5</a:t>
            </a:r>
            <a:r>
              <a:rPr kumimoji="1" lang="ja-JP" altLang="en-US" sz="4800" b="1" dirty="0">
                <a:solidFill>
                  <a:srgbClr val="FF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月</a:t>
            </a:r>
            <a:r>
              <a:rPr kumimoji="1" lang="en-US" altLang="ja-JP" sz="4800" b="1" dirty="0">
                <a:solidFill>
                  <a:srgbClr val="FF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8</a:t>
            </a:r>
            <a:r>
              <a:rPr kumimoji="1" lang="ja-JP" altLang="en-US" sz="4800" b="1" dirty="0">
                <a:solidFill>
                  <a:srgbClr val="FF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日</a:t>
            </a:r>
            <a:r>
              <a:rPr kumimoji="1" lang="en-US" altLang="ja-JP" sz="4800" b="1" dirty="0">
                <a:solidFill>
                  <a:srgbClr val="FF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(</a:t>
            </a:r>
            <a:r>
              <a:rPr kumimoji="1" lang="ja-JP" altLang="en-US" sz="4800" b="1" dirty="0">
                <a:solidFill>
                  <a:srgbClr val="FF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日</a:t>
            </a:r>
            <a:r>
              <a:rPr kumimoji="1" lang="en-US" altLang="ja-JP" sz="4800" b="1" dirty="0">
                <a:solidFill>
                  <a:srgbClr val="FF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)</a:t>
            </a:r>
            <a:r>
              <a:rPr kumimoji="1" lang="ja-JP" altLang="en-US" sz="4800" b="1" dirty="0">
                <a:solidFill>
                  <a:srgbClr val="FF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まで休業</a:t>
            </a:r>
            <a:endParaRPr kumimoji="1" lang="en-US" altLang="ja-JP" sz="4800" b="1" dirty="0">
              <a:solidFill>
                <a:srgbClr val="FF0000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kumimoji="1" lang="ja-JP" altLang="en-US" sz="4800" b="1" dirty="0">
                <a:solidFill>
                  <a:srgbClr val="FF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　令和</a:t>
            </a:r>
            <a:r>
              <a:rPr kumimoji="1" lang="en-US" altLang="ja-JP" sz="4800" b="1" dirty="0">
                <a:solidFill>
                  <a:srgbClr val="FF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4</a:t>
            </a:r>
            <a:r>
              <a:rPr kumimoji="1" lang="ja-JP" altLang="en-US" sz="4800" b="1" dirty="0">
                <a:solidFill>
                  <a:srgbClr val="FF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年</a:t>
            </a:r>
            <a:r>
              <a:rPr kumimoji="1" lang="en-US" altLang="ja-JP" sz="4800" b="1" dirty="0">
                <a:solidFill>
                  <a:srgbClr val="FF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5</a:t>
            </a:r>
            <a:r>
              <a:rPr kumimoji="1" lang="ja-JP" altLang="en-US" sz="4800" b="1" dirty="0">
                <a:solidFill>
                  <a:srgbClr val="FF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月</a:t>
            </a:r>
            <a:r>
              <a:rPr kumimoji="1" lang="en-US" altLang="ja-JP" sz="4800" b="1" dirty="0">
                <a:solidFill>
                  <a:srgbClr val="FF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9</a:t>
            </a:r>
            <a:r>
              <a:rPr kumimoji="1" lang="ja-JP" altLang="en-US" sz="4800" b="1" dirty="0">
                <a:solidFill>
                  <a:srgbClr val="FF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日</a:t>
            </a:r>
            <a:r>
              <a:rPr kumimoji="1" lang="en-US" altLang="ja-JP" sz="4800" b="1" dirty="0">
                <a:solidFill>
                  <a:srgbClr val="FF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(</a:t>
            </a:r>
            <a:r>
              <a:rPr kumimoji="1" lang="ja-JP" altLang="en-US" sz="4800" b="1" dirty="0">
                <a:solidFill>
                  <a:srgbClr val="FF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月</a:t>
            </a:r>
            <a:r>
              <a:rPr kumimoji="1" lang="en-US" altLang="ja-JP" sz="4800" b="1" dirty="0">
                <a:solidFill>
                  <a:srgbClr val="FF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)8</a:t>
            </a:r>
            <a:r>
              <a:rPr kumimoji="1" lang="ja-JP" altLang="en-US" sz="4800" b="1" dirty="0">
                <a:solidFill>
                  <a:srgbClr val="FF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：</a:t>
            </a:r>
            <a:r>
              <a:rPr kumimoji="1" lang="en-US" altLang="ja-JP" sz="4800" b="1" dirty="0">
                <a:solidFill>
                  <a:srgbClr val="FF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00</a:t>
            </a:r>
            <a:r>
              <a:rPr lang="ja-JP" altLang="en-US" sz="4800" b="1" dirty="0">
                <a:solidFill>
                  <a:srgbClr val="FF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より</a:t>
            </a:r>
            <a:r>
              <a:rPr kumimoji="1" lang="ja-JP" altLang="en-US" sz="4800" b="1" dirty="0">
                <a:solidFill>
                  <a:srgbClr val="FF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営業開始</a:t>
            </a:r>
            <a:endParaRPr kumimoji="1" lang="en-US" altLang="ja-JP" sz="4800" b="1" dirty="0">
              <a:solidFill>
                <a:srgbClr val="FF0000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endParaRPr lang="en-US" altLang="ja-JP" b="1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8183D24-A700-4CE1-BAF2-093492183264}"/>
              </a:ext>
            </a:extLst>
          </p:cNvPr>
          <p:cNvSpPr txBox="1"/>
          <p:nvPr/>
        </p:nvSpPr>
        <p:spPr>
          <a:xfrm>
            <a:off x="7878417" y="6334780"/>
            <a:ext cx="510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宮崎テクノビレッジ株式会社</a:t>
            </a:r>
          </a:p>
        </p:txBody>
      </p:sp>
      <p:pic>
        <p:nvPicPr>
          <p:cNvPr id="1026" name="Picture 2" descr="家のイラスト-無料イラスト/フリー素材">
            <a:extLst>
              <a:ext uri="{FF2B5EF4-FFF2-40B4-BE49-F238E27FC236}">
                <a16:creationId xmlns:a16="http://schemas.microsoft.com/office/drawing/2014/main" id="{741651F5-729C-4CE1-88AD-D23E870C510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21"/>
          <a:stretch/>
        </p:blipFill>
        <p:spPr bwMode="auto">
          <a:xfrm>
            <a:off x="9130748" y="693953"/>
            <a:ext cx="2928729" cy="1348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家のイラスト-無料イラスト/フリー素材">
            <a:extLst>
              <a:ext uri="{FF2B5EF4-FFF2-40B4-BE49-F238E27FC236}">
                <a16:creationId xmlns:a16="http://schemas.microsoft.com/office/drawing/2014/main" id="{9813AF32-7D4B-414D-B2B9-BECEE5D113F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500"/>
          <a:stretch/>
        </p:blipFill>
        <p:spPr bwMode="auto">
          <a:xfrm>
            <a:off x="132520" y="644694"/>
            <a:ext cx="2319132" cy="1348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21793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66</Words>
  <Application>Microsoft Office PowerPoint</Application>
  <PresentationFormat>ワイド画面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HGP創英ﾌﾟﾚｾﾞﾝｽEB</vt:lpstr>
      <vt:lpstr>游ゴシック</vt:lpstr>
      <vt:lpstr>游ゴシック Light</vt:lpstr>
      <vt:lpstr>Arial</vt:lpstr>
      <vt:lpstr>Office テーマ</vt:lpstr>
      <vt:lpstr>ゴールデンウイーク 休業のお知らせ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ゴールデンウイーク 休業のお知らせ</dc:title>
  <dc:creator>village2112</dc:creator>
  <cp:lastModifiedBy>village2112</cp:lastModifiedBy>
  <cp:revision>1</cp:revision>
  <dcterms:created xsi:type="dcterms:W3CDTF">2022-04-22T04:26:22Z</dcterms:created>
  <dcterms:modified xsi:type="dcterms:W3CDTF">2022-04-22T04:49:30Z</dcterms:modified>
</cp:coreProperties>
</file>